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exen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8" roundtripDataSignature="AMtx7mhzyQXdEgdYOLEkZgJVGGBeWwzL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xend-bold.fntdata"/><Relationship Id="rId16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" name="Google Shape;18;p22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" name="Google Shape;19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hyperlink" Target="https://docs.sendgrid.com/glossary/smtp-server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hyperlink" Target="https://sendgrid.com/en-us/blog/what-is-an-smtp-server#:~:text=The%20Simple%20Mail%20Transfer%20Protocol,to%20send%20and%20receive%20emails." TargetMode="External"/><Relationship Id="rId6" Type="http://schemas.openxmlformats.org/officeDocument/2006/relationships/hyperlink" Target="https://www.nodemailer.com/" TargetMode="External"/><Relationship Id="rId7" Type="http://schemas.openxmlformats.org/officeDocument/2006/relationships/hyperlink" Target="https://www.mysql.com/" TargetMode="External"/><Relationship Id="rId8" Type="http://schemas.openxmlformats.org/officeDocument/2006/relationships/hyperlink" Target="https://react.de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dac_logo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975" y="107150"/>
            <a:ext cx="1419175" cy="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" name="Google Shape;86;p1"/>
          <p:cNvCxnSpPr/>
          <p:nvPr/>
        </p:nvCxnSpPr>
        <p:spPr>
          <a:xfrm>
            <a:off x="321458" y="93701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sp>
        <p:nvSpPr>
          <p:cNvPr id="87" name="Google Shape;87;p1"/>
          <p:cNvSpPr txBox="1"/>
          <p:nvPr/>
        </p:nvSpPr>
        <p:spPr>
          <a:xfrm>
            <a:off x="285720" y="1178709"/>
            <a:ext cx="8572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Centre For Development Of Advanced Computing, Bangalore</a:t>
            </a:r>
            <a:endParaRPr b="1" sz="7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807800" y="2683025"/>
            <a:ext cx="433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Sagar Deware (WBL240301013)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Priyanka Sethi (Project Guide)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646" y="107143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76350" y="4537475"/>
            <a:ext cx="1629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31-05-2024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071800" y="4252925"/>
            <a:ext cx="2003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 May 2024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10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2048422" y="281650"/>
            <a:ext cx="560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571475" y="912000"/>
            <a:ext cx="82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/>
        </p:nvSpPr>
        <p:spPr>
          <a:xfrm>
            <a:off x="3029550" y="2480475"/>
            <a:ext cx="30849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THANK YOU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dac_logo.pn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3834" y="107139"/>
            <a:ext cx="1357322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2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sp>
        <p:nvSpPr>
          <p:cNvPr id="99" name="Google Shape;99;p2"/>
          <p:cNvSpPr txBox="1"/>
          <p:nvPr/>
        </p:nvSpPr>
        <p:spPr>
          <a:xfrm>
            <a:off x="837200" y="1208325"/>
            <a:ext cx="3506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 Web developer intern, my primary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responsibilities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for the project are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creating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Web pages for ongoing project which includes frontend, backend and database.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Additionally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Creating Documentation for the project</a:t>
            </a:r>
            <a:endParaRPr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646" y="107143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15850" y="4507850"/>
            <a:ext cx="1629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  05-03-2023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557750" y="107075"/>
            <a:ext cx="609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Roles And </a:t>
            </a:r>
            <a:r>
              <a:rPr b="1"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Responsibilities</a:t>
            </a:r>
            <a:endParaRPr b="1"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250" y="1208325"/>
            <a:ext cx="2894403" cy="1628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9050">
              <a:srgbClr val="000000">
                <a:alpha val="50000"/>
              </a:srgbClr>
            </a:outerShdw>
          </a:effectLst>
        </p:spPr>
      </p:pic>
      <p:sp>
        <p:nvSpPr>
          <p:cNvPr id="104" name="Google Shape;104;p2"/>
          <p:cNvSpPr txBox="1"/>
          <p:nvPr/>
        </p:nvSpPr>
        <p:spPr>
          <a:xfrm>
            <a:off x="5153950" y="3239900"/>
            <a:ext cx="23886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Secondary duty was to assisting pg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diploma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students in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their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course like JAVA,Database,DSA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350" y="3073250"/>
            <a:ext cx="2894400" cy="16129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" name="Google Shape;111;p3"/>
          <p:cNvCxnSpPr/>
          <p:nvPr/>
        </p:nvCxnSpPr>
        <p:spPr>
          <a:xfrm>
            <a:off x="357158" y="803659"/>
            <a:ext cx="8501122" cy="119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2574599" y="140225"/>
            <a:ext cx="399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Project Description</a:t>
            </a:r>
            <a:endParaRPr b="1" i="0" sz="2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4571998" y="1210675"/>
            <a:ext cx="3140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Project provides users, including employees and students, with an intuitive platform to effortlessly customize and send bulk emails using pre-designed templates, saving time and resources.</a:t>
            </a:r>
            <a:endParaRPr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3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175" y="1210673"/>
            <a:ext cx="2884776" cy="162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" name="Google Shape;117;p3"/>
          <p:cNvSpPr txBox="1"/>
          <p:nvPr/>
        </p:nvSpPr>
        <p:spPr>
          <a:xfrm>
            <a:off x="979463" y="3144575"/>
            <a:ext cx="32382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By eliminating common manual mailing challenges like errors and delays, the system ensures swift and accurate communication, aligning with modern productivity standards.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050" y="3069400"/>
            <a:ext cx="2658299" cy="1773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4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1875722" y="281650"/>
            <a:ext cx="560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Internship Activities</a:t>
            </a:r>
            <a:endParaRPr b="1" i="0" sz="2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1085950" y="1465300"/>
            <a:ext cx="2695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 the Starting of Internship, Initial task was to Research and find the best possible solution for the given Project. With the given TechStack for the project.</a:t>
            </a:r>
            <a:endParaRPr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 b="0" l="0" r="0" t="12495"/>
          <a:stretch/>
        </p:blipFill>
        <p:spPr>
          <a:xfrm>
            <a:off x="4828675" y="1465300"/>
            <a:ext cx="2928706" cy="1708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" name="Google Shape;130;p4"/>
          <p:cNvSpPr txBox="1"/>
          <p:nvPr/>
        </p:nvSpPr>
        <p:spPr>
          <a:xfrm>
            <a:off x="4461675" y="3425700"/>
            <a:ext cx="3662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SEBoK provides a compendium of the key knowledge sources and references of systems engineering organized and explained to assist a wide variety of users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700" y="3447175"/>
            <a:ext cx="2883576" cy="117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5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768497" y="160725"/>
            <a:ext cx="560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Internship Activities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126500" y="1184700"/>
            <a:ext cx="34455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After finding the solution for the project, Creating 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Documentation</a:t>
            </a: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for project was done which is considered to be crucial step in SDLC. The SRS, FRS and DD are the documents which were created for the project.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725" y="1184700"/>
            <a:ext cx="3088925" cy="173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" name="Google Shape;143;p5"/>
          <p:cNvSpPr txBox="1"/>
          <p:nvPr/>
        </p:nvSpPr>
        <p:spPr>
          <a:xfrm>
            <a:off x="705025" y="3302075"/>
            <a:ext cx="23454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SRS is a complete specification and description of requirements of the software that need to be fulfilled for the successful development of the software system.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3530925" y="3380725"/>
            <a:ext cx="20931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FRS, describes the functional requirements of a product.contains the functional requirements of the product being developed. 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6104525" y="3410425"/>
            <a:ext cx="223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DD,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provides a description of a software product in terms of architecture of software with various components with specified functionality.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" name="Google Shape;151;p6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1768500" y="237750"/>
            <a:ext cx="56070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Internship Activities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2905050" y="1017438"/>
            <a:ext cx="33339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590"/>
              <a:buNone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For the Development part, It was important to implement the basic functionality of the project. Trying Different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Scenario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,format , operator additionally testing different combination of template and attachment.  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590"/>
              <a:buNone/>
            </a:pPr>
            <a:r>
              <a:t/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590"/>
              <a:buNone/>
            </a:pPr>
            <a:r>
              <a:t/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652" y="1017450"/>
            <a:ext cx="1354625" cy="3567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300" y="2851375"/>
            <a:ext cx="3617950" cy="173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6"/>
          <p:cNvSpPr txBox="1"/>
          <p:nvPr/>
        </p:nvSpPr>
        <p:spPr>
          <a:xfrm>
            <a:off x="289000" y="3344475"/>
            <a:ext cx="2574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 as core functionality, the testing was done through Console.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73" y="1396263"/>
            <a:ext cx="2812825" cy="12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7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1768497" y="249425"/>
            <a:ext cx="5607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Internship Activities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428600" y="1522300"/>
            <a:ext cx="29253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After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Implementing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the Basic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Functionality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, it was time to 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implement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web application as root software.Using NodeJS and Express Framework for Backend , ReactJS for frontend, MySql as Database the web Application was creating. Initially it is to implement the basic mail sending system.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500" y="943650"/>
            <a:ext cx="3365274" cy="357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7"/>
          <p:cNvSpPr txBox="1"/>
          <p:nvPr/>
        </p:nvSpPr>
        <p:spPr>
          <a:xfrm>
            <a:off x="5000988" y="4605225"/>
            <a:ext cx="2244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Draft GUI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2" type="sldNum"/>
          </p:nvPr>
        </p:nvSpPr>
        <p:spPr>
          <a:xfrm>
            <a:off x="6553200" y="471493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8"/>
          <p:cNvCxnSpPr/>
          <p:nvPr/>
        </p:nvCxnSpPr>
        <p:spPr>
          <a:xfrm>
            <a:off x="357158" y="751335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54814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1768497" y="87900"/>
            <a:ext cx="560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TechStack And Library</a:t>
            </a:r>
            <a:endParaRPr b="1" i="0" sz="2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08393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757900" y="1083425"/>
            <a:ext cx="27321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1500"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5"/>
              </a:rPr>
              <a:t>Simple Mail Transfer Protocol (SMTP)</a:t>
            </a:r>
            <a:r>
              <a:rPr lang="en" sz="1500">
                <a:latin typeface="Lexend"/>
                <a:ea typeface="Lexend"/>
                <a:cs typeface="Lexend"/>
                <a:sym typeface="Lexend"/>
              </a:rPr>
              <a:t> is an application used by mail servers to send, receive, and relay outgoing email between senders and receivers.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4835350" y="2060638"/>
            <a:ext cx="351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Nodemailer is a module for Node.js applications to allow easy as cake email sending.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3" name="Google Shape;18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25" y="2937849"/>
            <a:ext cx="3675348" cy="17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500" y="937213"/>
            <a:ext cx="3288176" cy="10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825" y="3378476"/>
            <a:ext cx="2046175" cy="11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8388" y="3275897"/>
            <a:ext cx="2133600" cy="110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9"/>
          <p:cNvCxnSpPr/>
          <p:nvPr/>
        </p:nvCxnSpPr>
        <p:spPr>
          <a:xfrm>
            <a:off x="357158" y="803660"/>
            <a:ext cx="85011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pic>
        <p:nvPicPr>
          <p:cNvPr descr="cdac_logo.png"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71" y="107139"/>
            <a:ext cx="1428729" cy="58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1875722" y="173300"/>
            <a:ext cx="560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REFERENCES</a:t>
            </a:r>
            <a:endParaRPr b="1" i="0" sz="2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571475" y="912000"/>
            <a:ext cx="82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96" y="160718"/>
            <a:ext cx="785812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934200" y="1388450"/>
            <a:ext cx="6990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SMTP (Simple Mail Transfer Protocol): Servers and Sending Emails | SendGrid</a:t>
            </a:r>
            <a:endParaRPr u="sng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Nodemailer :: Nodemailer</a:t>
            </a:r>
            <a:endParaRPr b="1" u="sng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</a:t>
            </a:r>
            <a:endParaRPr b="1" u="sng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u="sng">
                <a:solidFill>
                  <a:schemeClr val="dk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</a:t>
            </a:r>
            <a:endParaRPr b="1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